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371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425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0049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5361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1997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4909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928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76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1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16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8141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4074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181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629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879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373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E19A7-9B53-413D-8E4C-B730F9F3D888}" type="datetimeFigureOut">
              <a:rPr lang="ru-RU" smtClean="0"/>
              <a:t>29.11.2021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5CC0982-4634-48E4-AD32-506D961F39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208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318162"/>
            <a:ext cx="8915399" cy="1805048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Онлайн-консультация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фестиваль-конкурс </a:t>
            </a:r>
            <a:br>
              <a:rPr lang="ru-RU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«Битва хоров» - 2022</a:t>
            </a:r>
            <a:endParaRPr lang="ru-RU" sz="36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3990109"/>
            <a:ext cx="8915399" cy="237506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Зам. директора МБУ ИМЦ Железнодорожный район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Пупышева Екатерина Викторовна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Музыкальный руководитель ДОО № 117</a:t>
            </a:r>
          </a:p>
          <a:p>
            <a:r>
              <a:rPr lang="ru-RU" dirty="0" err="1" smtClean="0">
                <a:solidFill>
                  <a:schemeClr val="tx1"/>
                </a:solidFill>
              </a:rPr>
              <a:t>Недилько</a:t>
            </a:r>
            <a:r>
              <a:rPr lang="ru-RU" dirty="0" smtClean="0">
                <a:solidFill>
                  <a:schemeClr val="tx1"/>
                </a:solidFill>
              </a:rPr>
              <a:t> Инна </a:t>
            </a:r>
            <a:r>
              <a:rPr lang="ru-RU" dirty="0" smtClean="0">
                <a:solidFill>
                  <a:schemeClr val="tx1"/>
                </a:solidFill>
              </a:rPr>
              <a:t>Михайловна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01 декабря, 2021год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40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Тема Конкурса</a:t>
            </a:r>
            <a:r>
              <a:rPr lang="ru-RU" dirty="0" smtClean="0"/>
              <a:t>:</a:t>
            </a:r>
            <a:br>
              <a:rPr lang="ru-RU" dirty="0" smtClean="0"/>
            </a:br>
            <a:r>
              <a:rPr lang="ru-RU" dirty="0" smtClean="0"/>
              <a:t> 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«Мы-дети России!»</a:t>
            </a: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2589212" y="3637156"/>
            <a:ext cx="8915399" cy="1694866"/>
          </a:xfrm>
        </p:spPr>
        <p:txBody>
          <a:bodyPr/>
          <a:lstStyle/>
          <a:p>
            <a:pPr marL="0" lvl="1"/>
            <a:r>
              <a:rPr lang="ru-RU" dirty="0">
                <a:solidFill>
                  <a:schemeClr val="tx1"/>
                </a:solidFill>
              </a:rPr>
              <a:t>воспитание, социальная поддержка становления и развития высоконравственного, ответственного, творческого, инициативного компетентного гражданина России</a:t>
            </a:r>
            <a:endParaRPr lang="ru-RU" sz="1600" dirty="0">
              <a:solidFill>
                <a:schemeClr val="tx1"/>
              </a:solidFill>
            </a:endParaRPr>
          </a:p>
          <a:p>
            <a:endParaRPr lang="ru-RU" dirty="0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562" y="609600"/>
            <a:ext cx="2621049" cy="302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16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148045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/>
              <a:t>В </a:t>
            </a:r>
            <a:r>
              <a:rPr lang="ru-RU" sz="3200" dirty="0"/>
              <a:t>конкурсе принимают участие воспитанники ДОУ Железнодорожного района в возрасте от 3 до 7 </a:t>
            </a:r>
            <a:r>
              <a:rPr lang="ru-RU" sz="3200" dirty="0" smtClean="0"/>
              <a:t>лет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1" y="2398817"/>
            <a:ext cx="8915399" cy="37051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Категория А –  младший хор</a:t>
            </a:r>
          </a:p>
          <a:p>
            <a:r>
              <a:rPr lang="ru-RU" dirty="0"/>
              <a:t>           Младший хор (возраст участников 3 – 5 лет)</a:t>
            </a:r>
          </a:p>
          <a:p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Категория В – старший хор</a:t>
            </a:r>
          </a:p>
          <a:p>
            <a:r>
              <a:rPr lang="ru-RU" dirty="0"/>
              <a:t>           Старший хор (возраст участников 5 – 7 лет)</a:t>
            </a:r>
          </a:p>
          <a:p>
            <a:r>
              <a:rPr lang="ru-RU" dirty="0"/>
              <a:t> </a:t>
            </a:r>
            <a:r>
              <a:rPr lang="ru-RU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Категория С – смешанный хор</a:t>
            </a:r>
          </a:p>
          <a:p>
            <a:r>
              <a:rPr lang="ru-RU" dirty="0"/>
              <a:t>           Смешанный хор (разновозрастная группа участников</a:t>
            </a:r>
            <a:r>
              <a:rPr lang="ru-RU" dirty="0" smtClean="0"/>
              <a:t>)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</a:t>
            </a:r>
            <a:r>
              <a:rPr lang="ru-RU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 номинации:</a:t>
            </a:r>
            <a:endParaRPr lang="ru-RU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ru-RU" dirty="0" smtClean="0"/>
              <a:t>-ДОУ </a:t>
            </a:r>
            <a:r>
              <a:rPr lang="ru-RU" dirty="0"/>
              <a:t>общеразвивающей направленности;</a:t>
            </a:r>
          </a:p>
          <a:p>
            <a:pPr lvl="0"/>
            <a:r>
              <a:rPr lang="ru-RU" dirty="0" smtClean="0"/>
              <a:t>-ДОУ </a:t>
            </a:r>
            <a:r>
              <a:rPr lang="ru-RU" dirty="0"/>
              <a:t>компенсирующей направленности.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9510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1304" y="609600"/>
            <a:ext cx="9533308" cy="1539834"/>
          </a:xfrm>
        </p:spPr>
        <p:txBody>
          <a:bodyPr>
            <a:normAutofit/>
          </a:bodyPr>
          <a:lstStyle/>
          <a:p>
            <a:r>
              <a:rPr lang="ru-RU" sz="2800" dirty="0"/>
              <a:t>Конкурс проводится в «Неделю музыки для детей и юношества</a:t>
            </a:r>
            <a:r>
              <a:rPr lang="ru-RU" sz="2800" dirty="0" smtClean="0"/>
              <a:t>»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в </a:t>
            </a:r>
            <a:r>
              <a:rPr lang="ru-RU" sz="2800" dirty="0" smtClean="0"/>
              <a:t>период с 28-31 </a:t>
            </a:r>
            <a:r>
              <a:rPr lang="ru-RU" sz="2800" dirty="0" smtClean="0"/>
              <a:t>марта</a:t>
            </a:r>
            <a:r>
              <a:rPr lang="en-US" sz="2800" dirty="0" smtClean="0"/>
              <a:t> 2022</a:t>
            </a:r>
            <a:r>
              <a:rPr lang="ru-RU" sz="2800" dirty="0" smtClean="0"/>
              <a:t>г.</a:t>
            </a:r>
            <a:endParaRPr lang="ru-RU" sz="2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89212" y="2149434"/>
            <a:ext cx="8915399" cy="3760476"/>
          </a:xfrm>
        </p:spPr>
        <p:txBody>
          <a:bodyPr/>
          <a:lstStyle/>
          <a:p>
            <a:pPr lvl="0"/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1этап </a:t>
            </a:r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заочный (дистанционный) формат;</a:t>
            </a:r>
          </a:p>
          <a:p>
            <a:r>
              <a:rPr lang="ru-RU" sz="2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этап - очный в формате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гала-концерта*</a:t>
            </a:r>
            <a:endParaRPr lang="ru-RU" sz="2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000" dirty="0" smtClean="0"/>
          </a:p>
          <a:p>
            <a:endParaRPr lang="ru-RU" sz="2000" dirty="0"/>
          </a:p>
          <a:p>
            <a:r>
              <a:rPr lang="ru-RU" sz="2000" dirty="0" smtClean="0"/>
              <a:t>*п. 4.9. Положения «Победители </a:t>
            </a:r>
            <a:r>
              <a:rPr lang="ru-RU" sz="2000" dirty="0"/>
              <a:t>приглашаются на гала-концерт, в случае благоприятной </a:t>
            </a:r>
            <a:r>
              <a:rPr lang="ru-RU" sz="2000" dirty="0" err="1" smtClean="0"/>
              <a:t>эпидобстановки</a:t>
            </a:r>
            <a:r>
              <a:rPr lang="ru-RU" sz="2000" dirty="0" smtClean="0"/>
              <a:t>».</a:t>
            </a: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4091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13808" y="609600"/>
            <a:ext cx="9524010" cy="575557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     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Сроки</a:t>
            </a: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условия и порядок проведения </a:t>
            </a:r>
            <a: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Конкурса</a:t>
            </a:r>
            <a:br>
              <a:rPr lang="ru-RU" sz="2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8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1. Заявка  </a:t>
            </a:r>
            <a:r>
              <a:rPr lang="ru-RU" sz="2000" dirty="0"/>
              <a:t>на участие в Конкурсе принимается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14 по 21 марта </a:t>
            </a:r>
            <a:r>
              <a:rPr lang="ru-RU" sz="2000" dirty="0"/>
              <a:t>на электронную почту МБДОУ детского сада №117 - ekb_mdou117@mail.ru с пометкой в теме письма: «Битва хоров», № детского сада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 smtClean="0"/>
              <a:t>Так </a:t>
            </a:r>
            <a:r>
              <a:rPr lang="ru-RU" sz="2000" dirty="0"/>
              <a:t>же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письме указывается активная ссылка на видео участника </a:t>
            </a:r>
            <a:r>
              <a:rPr lang="ru-RU" sz="2000" dirty="0"/>
              <a:t>(форма заявки см. </a:t>
            </a:r>
            <a:r>
              <a:rPr lang="ru-RU" sz="2000" dirty="0" smtClean="0"/>
              <a:t>Приложение </a:t>
            </a:r>
            <a:r>
              <a:rPr lang="ru-RU" sz="2000" dirty="0"/>
              <a:t>1).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Без </a:t>
            </a:r>
            <a:r>
              <a:rPr lang="ru-RU" sz="2000" dirty="0"/>
              <a:t>ссылки заявка рассматриваться не </a:t>
            </a:r>
            <a:r>
              <a:rPr lang="ru-RU" sz="2000" dirty="0" smtClean="0"/>
              <a:t>будет!!!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2</a:t>
            </a:r>
            <a:r>
              <a:rPr lang="ru-RU" sz="2000" dirty="0" smtClean="0"/>
              <a:t>. В </a:t>
            </a:r>
            <a:r>
              <a:rPr lang="ru-RU" sz="2000" dirty="0"/>
              <a:t>период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23.03.2022 - 29.03.2022</a:t>
            </a:r>
            <a:r>
              <a:rPr lang="ru-RU" sz="2000" dirty="0"/>
              <a:t> жюри Конкурса оценивает выступления участников по видеоматериалам. Данные оценочных листов заносятся в сводный протокол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 smtClean="0"/>
              <a:t>3.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Результаты </a:t>
            </a:r>
            <a:r>
              <a:rPr lang="ru-RU" sz="2000" dirty="0"/>
              <a:t>доводятся до сведения участников и размещаются на сайте ДОУ в разделе «Битва хоров» - 2022 https://117.tvoysadik.ru/ </a:t>
            </a:r>
            <a:r>
              <a:rPr lang="ru-RU" sz="2000" b="1" dirty="0">
                <a:solidFill>
                  <a:schemeClr val="accent1">
                    <a:lumMod val="75000"/>
                  </a:schemeClr>
                </a:solidFill>
              </a:rPr>
              <a:t>не позднее 31.03.2022. </a:t>
            </a:r>
          </a:p>
        </p:txBody>
      </p:sp>
    </p:spTree>
    <p:extLst>
      <p:ext uri="{BB962C8B-B14F-4D97-AF65-F5344CB8AC3E}">
        <p14:creationId xmlns:p14="http://schemas.microsoft.com/office/powerpoint/2010/main" val="1121819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2446317" y="890650"/>
            <a:ext cx="9096499" cy="5019614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Участник </a:t>
            </a:r>
            <a:r>
              <a:rPr lang="ru-RU" dirty="0">
                <a:solidFill>
                  <a:schemeClr val="tx1"/>
                </a:solidFill>
              </a:rPr>
              <a:t>Конкурса – хоровой коллектив исполняет одно произведение, патриотическую песню.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Время </a:t>
            </a:r>
            <a:r>
              <a:rPr lang="ru-RU" dirty="0">
                <a:solidFill>
                  <a:schemeClr val="tx1"/>
                </a:solidFill>
              </a:rPr>
              <a:t>выступления каждого участника не должно превышать 5 минут.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Исполняемые </a:t>
            </a:r>
            <a:r>
              <a:rPr lang="ru-RU" dirty="0">
                <a:solidFill>
                  <a:schemeClr val="tx1"/>
                </a:solidFill>
              </a:rPr>
              <a:t>произведения должны соответствовать по характеру и сложности возрасту певцов.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Песня </a:t>
            </a:r>
            <a:r>
              <a:rPr lang="ru-RU" dirty="0">
                <a:solidFill>
                  <a:schemeClr val="tx1"/>
                </a:solidFill>
              </a:rPr>
              <a:t>исполняется на русском языке.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Допускается </a:t>
            </a:r>
            <a:r>
              <a:rPr lang="ru-RU" dirty="0">
                <a:solidFill>
                  <a:schemeClr val="tx1"/>
                </a:solidFill>
              </a:rPr>
              <a:t>исполнение в сопровождении фонограммы.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Исполнение</a:t>
            </a:r>
            <a:r>
              <a:rPr lang="ru-RU" dirty="0">
                <a:solidFill>
                  <a:schemeClr val="tx1"/>
                </a:solidFill>
              </a:rPr>
              <a:t>, ранее записанное на празднике, концерте, не допускается к участию в Конкурсе.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2324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Подведение итогов Конкурса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2458192" y="2133600"/>
            <a:ext cx="9046420" cy="3777622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В </a:t>
            </a:r>
            <a:r>
              <a:rPr lang="ru-RU" dirty="0"/>
              <a:t>зависимости от суммы баллов в каждой номинации по каждой возрастной категории предусматриваются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Лауреаты первой, второй и третьей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степени.</a:t>
            </a:r>
          </a:p>
          <a:p>
            <a:pPr lvl="0"/>
            <a:r>
              <a:rPr lang="ru-RU" sz="1800" dirty="0" smtClean="0"/>
              <a:t>Участники </a:t>
            </a:r>
            <a:r>
              <a:rPr lang="ru-RU" sz="1800" dirty="0"/>
              <a:t>конкурса, не набравшие достаточное количество баллов, получают  грамоты  за </a:t>
            </a:r>
            <a:r>
              <a:rPr lang="ru-RU" sz="1800" dirty="0" smtClean="0"/>
              <a:t>участие.</a:t>
            </a:r>
          </a:p>
          <a:p>
            <a:pPr lvl="0"/>
            <a:r>
              <a:rPr lang="ru-RU" sz="1800" dirty="0" smtClean="0"/>
              <a:t>Педагоги </a:t>
            </a:r>
            <a:r>
              <a:rPr lang="ru-RU" sz="1800" dirty="0"/>
              <a:t>коллективов-участников не входят в состав </a:t>
            </a:r>
            <a:r>
              <a:rPr lang="ru-RU" sz="1800" dirty="0" smtClean="0"/>
              <a:t>жюри.</a:t>
            </a:r>
          </a:p>
          <a:p>
            <a:pPr lvl="0"/>
            <a:r>
              <a:rPr lang="ru-RU" sz="1800" dirty="0" smtClean="0"/>
              <a:t>Жюри </a:t>
            </a:r>
            <a:r>
              <a:rPr lang="ru-RU" sz="1800" dirty="0"/>
              <a:t>имеет право присуждать не все места, дублировать места, присуждать специальные </a:t>
            </a:r>
            <a:r>
              <a:rPr lang="ru-RU" sz="1800" dirty="0" smtClean="0"/>
              <a:t>номинации.</a:t>
            </a:r>
          </a:p>
          <a:p>
            <a:pPr lvl="0"/>
            <a:r>
              <a:rPr lang="ru-RU" sz="1800" dirty="0" smtClean="0"/>
              <a:t>Подборка </a:t>
            </a:r>
            <a:r>
              <a:rPr lang="ru-RU" sz="1800" dirty="0"/>
              <a:t>лучших </a:t>
            </a:r>
            <a:r>
              <a:rPr lang="ru-RU" sz="1800" dirty="0" err="1"/>
              <a:t>видеовыступлений</a:t>
            </a:r>
            <a:r>
              <a:rPr lang="ru-RU" sz="1800" dirty="0"/>
              <a:t> размещается на официальном сайте МБУ ИМЦ Железнодорожного района http://www.imc-gd.ru/</a:t>
            </a:r>
          </a:p>
          <a:p>
            <a:pPr marL="0" indent="0">
              <a:buNone/>
            </a:pPr>
            <a:r>
              <a:rPr lang="ru-RU" b="1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2627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Данные об Организаторе Конкурса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9434" y="2133600"/>
            <a:ext cx="9355178" cy="3777622"/>
          </a:xfrm>
        </p:spPr>
        <p:txBody>
          <a:bodyPr/>
          <a:lstStyle/>
          <a:p>
            <a:pPr marL="457200" lvl="1" indent="0">
              <a:buNone/>
            </a:pPr>
            <a:r>
              <a:rPr lang="ru-RU" sz="1800" dirty="0"/>
              <a:t>МБДОУ детский сад № 117 (г. Екатеринбург, ул. Автомагистральная 11а, тел  +7(343) 323-59-69).</a:t>
            </a:r>
          </a:p>
          <a:p>
            <a:pPr marL="457200" lvl="1" indent="0">
              <a:buNone/>
            </a:pPr>
            <a:r>
              <a:rPr lang="ru-RU" sz="1800" dirty="0"/>
              <a:t>Ответственный за проведение мероприятия: </a:t>
            </a:r>
            <a:r>
              <a:rPr lang="ru-RU" sz="1800" dirty="0" err="1"/>
              <a:t>Зенкова</a:t>
            </a:r>
            <a:r>
              <a:rPr lang="ru-RU" sz="1800" dirty="0"/>
              <a:t> Мария Сергеевна, зам. заведующего по ВМР,  </a:t>
            </a:r>
            <a:r>
              <a:rPr lang="ru-RU" sz="1800" dirty="0" err="1"/>
              <a:t>Недилько</a:t>
            </a:r>
            <a:r>
              <a:rPr lang="ru-RU" sz="1800" dirty="0"/>
              <a:t> Инна Михайловна, музыкальный руководитель.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      </a:t>
            </a:r>
            <a:r>
              <a:rPr lang="ru-RU" dirty="0" err="1" smtClean="0"/>
              <a:t>Соорганизаторы</a:t>
            </a:r>
            <a:r>
              <a:rPr lang="ru-RU" dirty="0" smtClean="0"/>
              <a:t> </a:t>
            </a:r>
            <a:r>
              <a:rPr lang="ru-RU" dirty="0"/>
              <a:t>конкурса:</a:t>
            </a:r>
            <a:endParaRPr lang="ru-RU" sz="1600" dirty="0"/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 smtClean="0"/>
              <a:t>     МАДОУ </a:t>
            </a:r>
            <a:r>
              <a:rPr lang="ru-RU" dirty="0"/>
              <a:t>детский сад общеразвивающего вида №116, тел.: 323-54-94, mdou116@eduekb.ru: Медведев Никита Сергеевич– музыкальный руководитель.</a:t>
            </a:r>
            <a:endParaRPr lang="ru-RU" sz="1600" dirty="0"/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245920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373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Онлайн-консультация  фестиваль-конкурс  «Битва хоров» - 2022</vt:lpstr>
      <vt:lpstr>Тема Конкурса:  «Мы-дети России!»</vt:lpstr>
      <vt:lpstr>В конкурсе принимают участие воспитанники ДОУ Железнодорожного района в возрасте от 3 до 7 лет</vt:lpstr>
      <vt:lpstr>Конкурс проводится в «Неделю музыки для детей и юношества»  в период с 28-31 марта 2022г.</vt:lpstr>
      <vt:lpstr>         Сроки, условия и порядок проведения Конкурса   1. Заявка  на участие в Конкурсе принимается с 14 по 21 марта на электронную почту МБДОУ детского сада №117 - ekb_mdou117@mail.ru с пометкой в теме письма: «Битва хоров», № детского сада. Так же в письме указывается активная ссылка на видео участника (форма заявки см. Приложение 1).  Без ссылки заявка рассматриваться не будет!!!  2. В период 23.03.2022 - 29.03.2022 жюри Конкурса оценивает выступления участников по видеоматериалам. Данные оценочных листов заносятся в сводный протокол.  3. Результаты доводятся до сведения участников и размещаются на сайте ДОУ в разделе «Битва хоров» - 2022 https://117.tvoysadik.ru/ не позднее 31.03.2022. </vt:lpstr>
      <vt:lpstr>Презентация PowerPoint</vt:lpstr>
      <vt:lpstr>Подведение итогов Конкурса </vt:lpstr>
      <vt:lpstr>Данные об Организаторе Конкурса</vt:lpstr>
    </vt:vector>
  </TitlesOfParts>
  <Company>Russia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Онлайн-консультация  фестиваль-конкурс  «Битва хоров» - 2022</dc:title>
  <dc:creator>Zverdvd.org</dc:creator>
  <cp:lastModifiedBy>Zverdvd.org</cp:lastModifiedBy>
  <cp:revision>10</cp:revision>
  <dcterms:created xsi:type="dcterms:W3CDTF">2021-11-29T05:16:22Z</dcterms:created>
  <dcterms:modified xsi:type="dcterms:W3CDTF">2021-11-29T10:18:21Z</dcterms:modified>
</cp:coreProperties>
</file>